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511" r:id="rId8"/>
    <p:sldId id="427" r:id="rId9"/>
  </p:sldIdLst>
  <p:sldSz cx="12192000" cy="6858000"/>
  <p:notesSz cx="6858000" cy="9144000"/>
  <p:embeddedFontLst>
    <p:embeddedFont>
      <p:font typeface="方正黑体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书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NEU-HZ" panose="02010600010101010101" pitchFamily="2" charset="-122"/>
      <p:regular r:id="rId27"/>
      <p:italic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文园地五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一、下列句子引用的名言不恰当的一项是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爱因斯坦曾经说过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想象力比知识更重要。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学习科学知识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能够开阔我们的视野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丰富我们的想象力。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人而无信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不知其可也。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失去诚信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必定失去发展的空间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失去坚强有力的支持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失去人格和尊严。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莎士比亚说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书籍是全世界的营养品。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像我这样对阅读如饥似渴的少年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书籍的功用更是不言而喻的。</a:t>
            </a:r>
          </a:p>
          <a:p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宝剑锋从磨砺出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梅花香自苦寒来。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人要成材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事要成功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都得付出代价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经历考验。</a:t>
            </a:r>
            <a:endParaRPr lang="zh-CN" altLang="en-US" sz="3000" dirty="0"/>
          </a:p>
        </p:txBody>
      </p:sp>
      <p:sp>
        <p:nvSpPr>
          <p:cNvPr id="6" name="矩形 5"/>
          <p:cNvSpPr/>
          <p:nvPr/>
        </p:nvSpPr>
        <p:spPr>
          <a:xfrm>
            <a:off x="8159634" y="1067286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24540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二、品析句子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发明家爱迪生曾为一项发明经历了几千次失败的试验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他却并不认为这是浪费时间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也从没有被失败打败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最终获得了成功。正所谓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611" y="841079"/>
            <a:ext cx="1100691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在句子的空白处填入一句名言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不恰当的一项是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有志者事竟成　　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只要功夫深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铁杵磨成针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谋事在人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成事在天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不要失去信心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只要坚持不懈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就终会有成果的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2527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834778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在表达时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把句子中引用的名言去掉好不好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09" y="1785668"/>
            <a:ext cx="103085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不好。因为句中的名言简练地总结了爱迪生精神的核心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写出了爱迪生成功的原因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增强了感染力和说服力。去掉之后就显得平淡了。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三、结合语境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在横线上填写合适的名言警句。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课本剧表演中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明明把角色演活了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同学们都夸他比老师演得还好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航天人在研制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神舟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飞船的过程中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不局限于传统研究思路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敢于尝试新方法、新技术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不断突破技术难关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才有了今天的成就。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5493" y="2422484"/>
            <a:ext cx="43107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取之于蓝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而青于蓝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9430" y="3233986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苟周于事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不必循旧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7168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近年来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贵阳市政府实施了许多举措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爽爽贵阳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城市品牌建设、打造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分钟生活圈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7892" y="2474243"/>
            <a:ext cx="43107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苟日新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日日新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又日新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210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375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方正黑体_GBK</vt:lpstr>
      <vt:lpstr>Calibri</vt:lpstr>
      <vt:lpstr>方正大标宋_GBK</vt:lpstr>
      <vt:lpstr>NEU-BZ</vt:lpstr>
      <vt:lpstr>方正书宋_GBK</vt:lpstr>
      <vt:lpstr>Arial</vt:lpstr>
      <vt:lpstr>方正楷体_GBK</vt:lpstr>
      <vt:lpstr>Times New Roman</vt:lpstr>
      <vt:lpstr>方正隶变_GBK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2026-03-18T02:24:02Z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